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303" r:id="rId4"/>
    <p:sldId id="304" r:id="rId5"/>
    <p:sldId id="299" r:id="rId6"/>
    <p:sldId id="300" r:id="rId7"/>
    <p:sldId id="301" r:id="rId8"/>
    <p:sldId id="3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797C-233E-B12F-6D36-BC20C0711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4FD9-C40A-6505-4813-E606E3D44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53C7-9048-AF00-7CA4-E2CAFCD6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36D7F-01D6-0AA1-3A0F-DCA77C49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8658-EF7B-B82B-15D7-64A77777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4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68BE-B33B-832D-3FBC-73477404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F2D9B-6FBD-55EB-19F5-9A38BD632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E416-53C8-E8BC-918E-E4D81D74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1277-D7BA-F561-0986-9E951FAD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A4F3-15B8-82A9-6257-D899CF42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1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0A72A-1879-4ED9-3DF7-C598ED324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778D4-D578-7933-E9B7-E86292BA3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8756-440A-2629-0ED8-7AB8730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8EA1-DD18-555C-2E0B-A7D4B6E2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93243-2A90-052B-B209-C9D609EF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1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FBF0-DDD5-9F8A-CB58-E294F8B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A571-2608-8C81-FCF0-46E39FCA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D92A-C4E0-B09B-8600-2EEC54D6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6980-1FF3-C0B1-50EE-A00DB662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CB0DD-81E3-D6D7-B2AF-F562B133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E4E1-66F4-EB74-A9A2-57CE7297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F10E6-9297-5797-3582-B199DD453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56A6D-FDB7-291D-09F3-3E73A94A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AF0F-E234-4E51-7FBD-E7613506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754F-50E0-D9E8-C559-B05491B6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0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E787-1368-44FE-A775-403EC72E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5717-F127-78FE-EB85-529AB164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669CD-7869-7B3C-6F16-06B060EF1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B702-28DD-C720-E63F-1CB4E94F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01F26-0CBC-1C95-980A-20934486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19CE8-BC4B-50F5-3FF8-99717E3D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1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A625-2921-1FD2-3C8B-5929061F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F4B8-86FC-1C28-5656-0912F21C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81B4A-33C7-F8A8-4898-EBB0D22AB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52A69-1800-2822-E820-7D4E3A023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5274F-55A7-06BA-A3A9-6C460D35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00F42-C6B6-FEAA-042E-5A964265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B88AC-09E5-E241-E2EC-AB7F1B09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536F2-96EF-5FA1-BBA1-56CC224E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7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4B8A-E34A-5E5A-B7FD-9B6705F9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33F85-B590-9BF7-38F0-D2BE9045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FD941-73DC-6A27-2F01-6D3DC257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48F43-D21D-90CD-E4CB-88900ED1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15EE6-21AD-0125-449F-72543E71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503C5-EDB9-AE72-4509-635A6ED8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A733-6E3D-9341-6636-13A3108C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1D0A-1434-DA68-6EA0-B791FA88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A0DD-A461-2A05-16AD-CF3C496E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85E3-0E9F-3999-A785-28D09F0CB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32FBB-38D5-0C5A-BFC1-839FED16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FA8E1-C7FB-607E-9299-FDA370E3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A301B-3806-F754-00ED-CFE14D72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8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D556-7A31-7B93-EFAA-8799F8CB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7FBA5-E951-5AA2-9DF0-A3EC156D1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055B5-44A8-E49F-AE07-CCDAF8B7D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64F00-7FE3-1F0F-7602-1F0DC01E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79905-FDEF-A04A-63E6-0C07AE04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000CC-857B-5777-1FCC-445F97FA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0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26739-0A2F-ED00-46BD-4CDD98E3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6CFD6-1E3D-D51B-9F0C-970D7424D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5A282-5E91-DA98-6DC3-3F9E9BAB5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847A-3E14-4C0B-BDE6-48BA7CF5715C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B4BB4-F078-2BD1-02BD-BB67012F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652D1-F327-7098-9ADF-9196E6BC4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73244-2380-4C60-863B-B841015E5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7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Week-5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0A69-FEB7-F9EF-6AD2-AAC3798E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50"/>
          <a:stretch/>
        </p:blipFill>
        <p:spPr>
          <a:xfrm>
            <a:off x="313888" y="2038525"/>
            <a:ext cx="5724853" cy="3583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2FDAF-81A2-14E2-126B-4201C89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58" y="2038524"/>
            <a:ext cx="5733454" cy="35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1215894"/>
            <a:ext cx="10208292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Arguments 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Arguments -&gt; def fun(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same position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 is very important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 fun(a=1, b=2, c=3)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Default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value of third parameter not provided then replace with the default value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Length arguments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C908-9ED1-0762-380C-CBE50938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5" r="31604" b="21715"/>
          <a:stretch/>
        </p:blipFill>
        <p:spPr>
          <a:xfrm>
            <a:off x="459708" y="3374454"/>
            <a:ext cx="5650685" cy="313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0EC3A-FE61-C381-A634-E375F1E40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32" b="20793"/>
          <a:stretch/>
        </p:blipFill>
        <p:spPr>
          <a:xfrm>
            <a:off x="6314291" y="3374454"/>
            <a:ext cx="5170237" cy="31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1860670" y="5347929"/>
            <a:ext cx="305527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Decorator function python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00F84-8774-ECF1-2E18-3277EB14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9" y="1925491"/>
            <a:ext cx="5401812" cy="3376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A9B7F-3F81-C50F-27CF-8F9C6E98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925490"/>
            <a:ext cx="5401813" cy="3376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7374C-CC7F-2E11-97EF-908DF40D0FF0}"/>
              </a:ext>
            </a:extLst>
          </p:cNvPr>
          <p:cNvSpPr txBox="1"/>
          <p:nvPr/>
        </p:nvSpPr>
        <p:spPr>
          <a:xfrm>
            <a:off x="7709195" y="5301623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Generator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4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7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B5B9A-69EF-A428-7B44-D78FFBAA9794}"/>
              </a:ext>
            </a:extLst>
          </p:cNvPr>
          <p:cNvSpPr txBox="1"/>
          <p:nvPr/>
        </p:nvSpPr>
        <p:spPr>
          <a:xfrm>
            <a:off x="673072" y="1717953"/>
            <a:ext cx="1025778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Panda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Series, Lists, Dictionaries, Sets, Tuples, etc.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Parameters: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filepath_or_buffer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Location of the csv file. It accepts any string path or URL of the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It stands for separator, default is ‘, ‘.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header: It accepts int, a list of int, row numbers to use as the column names, and the start of the data. If no names are passed, i.e., header=None, then, it will display the first column as 0, the second as 1, and so on.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usecols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Retrieves only selected columns from the CSV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Number of rows to be displayed from the dataset.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index_col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None, there are no index numbers displayed along with records. 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Skips passed rows in the new data frame.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9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96D76-B393-8D7D-08B4-7A1E884F6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6644" b="28025"/>
          <a:stretch/>
        </p:blipFill>
        <p:spPr>
          <a:xfrm>
            <a:off x="743067" y="1802518"/>
            <a:ext cx="4488867" cy="378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D799B-144F-6759-7390-55090BB2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8" b="16972"/>
          <a:stretch/>
        </p:blipFill>
        <p:spPr>
          <a:xfrm>
            <a:off x="6490283" y="1802518"/>
            <a:ext cx="4650297" cy="378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5E9A5-0683-E3BD-2AB9-1092302FE548}"/>
              </a:ext>
            </a:extLst>
          </p:cNvPr>
          <p:cNvSpPr txBox="1"/>
          <p:nvPr/>
        </p:nvSpPr>
        <p:spPr>
          <a:xfrm>
            <a:off x="1524000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2A0CD-2ABC-6F3F-929C-9E3BC7C729A8}"/>
              </a:ext>
            </a:extLst>
          </p:cNvPr>
          <p:cNvSpPr txBox="1"/>
          <p:nvPr/>
        </p:nvSpPr>
        <p:spPr>
          <a:xfrm>
            <a:off x="7699696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5E6B9-BDCA-7C3F-E749-4D38DF14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33" y="1104679"/>
            <a:ext cx="4370256" cy="2731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B0B94-8548-39E6-2080-7CBA59B6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5" y="1156637"/>
            <a:ext cx="4287123" cy="2679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48B58-D95C-1EA8-B69D-EE77B3DBC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3" y="3981091"/>
            <a:ext cx="4370257" cy="2731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45C2D-36E0-76D3-446D-60920C19B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44" y="3981091"/>
            <a:ext cx="4287123" cy="2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2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22-Sep-23 (Friday)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4DC6-6E32-33F1-E3B0-349A376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2" y="1140903"/>
            <a:ext cx="4386732" cy="274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35DFE-7CF7-ECCE-E8E1-1B951432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6" y="1140903"/>
            <a:ext cx="4386732" cy="2741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9E5B-97BE-37B3-041E-AF1F59A63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86956"/>
            <a:ext cx="4386733" cy="2741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5E541-5710-F2B6-E5D5-75C1A44D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117" y="3986956"/>
            <a:ext cx="4347883" cy="2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ShellHeavy</vt:lpstr>
      <vt:lpstr>ShellMedium</vt:lpstr>
      <vt:lpstr>Office Theme</vt:lpstr>
      <vt:lpstr>PowerPoint Presentation</vt:lpstr>
      <vt:lpstr> 19-Sep-23 (Tuesday) – Python</vt:lpstr>
      <vt:lpstr> 19-Sep-23 (Tuesday) – Python</vt:lpstr>
      <vt:lpstr> 20-Sep-23 (Wednesday) – Python</vt:lpstr>
      <vt:lpstr> 20-Sep-23 (Wednesday) – Python</vt:lpstr>
      <vt:lpstr> 21-Sep-23 (Thursday) – PySpark</vt:lpstr>
      <vt:lpstr> 21-Sep-23 (Thursday) – PySpark</vt:lpstr>
      <vt:lpstr> 22-Sep-23 (Friday) – PySpark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Agarwal, Manya SBOBNG-PTIY/FHB</cp:lastModifiedBy>
  <cp:revision>1</cp:revision>
  <dcterms:created xsi:type="dcterms:W3CDTF">2023-09-23T14:57:10Z</dcterms:created>
  <dcterms:modified xsi:type="dcterms:W3CDTF">2023-09-23T14:57:45Z</dcterms:modified>
</cp:coreProperties>
</file>